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C0B6A-1915-475D-BD44-A48423CC3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C8DD06-9ABD-4099-926B-5B301D1CB3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62DCE-0A90-4F78-AB7A-4A65B7D58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F9A4B-4468-4560-ABC0-F0A5671C7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EEF5C-22BE-4D57-AB72-1641EC62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4421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545C6-C8E2-4882-8A6C-726DD47D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87577F-169F-4CB7-8CCB-63356399BF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50964-22EB-4903-9AAC-BA4080078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43499-8C72-4232-B4FB-D2AC54951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EE292-2F5B-4A7E-916F-8FEE0239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951415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D3CD01-3BD4-430A-9B4A-C58362F545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DD8CCF-8BAD-4035-913B-42F19130DA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D43F2-41DB-409F-9B2B-4E9EEC0CF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6BEB7-0839-4733-9C2C-5485ADFE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DE164-3928-4D9E-BAC6-655362F57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60948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CFB6E-E1FF-495D-99C0-F75CC35D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8073B-4555-485F-9EDA-CFFD3C24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E813D-FF06-4DA7-9E1A-AD8492C1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0DA94-514B-4705-B2D6-22603FD58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98194-54BF-4BC6-9D7E-DCA218776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38841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86805-9BAC-4E10-A7C4-BE81EEC5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E4AB3-1C57-4BB4-88E5-B16AE1024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F3D84-2843-4542-B7ED-BD6CCE4E6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83F36-7AC5-4CD7-9583-C44F40FE3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C173A-C970-4CF8-B537-B97CF775B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56025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B7EBB-E8DE-4F88-A0EC-985343CE2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0323D-2D45-4886-8B09-0FA1B5AAE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703C8A-90A9-4F71-AF0B-CD1DEAB87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D5F61-2662-4F39-98B1-CC9644955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83D3F-7FC5-4BD0-946F-747D0EB79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CACC0-D2DF-4ED6-BEF1-7C988B29C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80210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361E8-CFE9-4100-89E8-449318BF4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D0D61-9873-45CC-B8D3-FB31896A6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F55F8D-A0D0-4A20-B847-39535C0F7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5A4DEF-B95F-491E-8061-83F7042DA5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CBDD16-D918-4422-962D-701AFC266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695F92-B0CD-416F-A4AD-177CF7204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98578-7C88-4FF4-B6C1-CC4DC835F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1F97B6-56F2-4B93-8ABB-E0ABAE903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90815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465B6-F9CE-4138-8785-0D7E1A8B9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CCA429-5347-4104-B456-62EF95045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410106-AD40-43FB-973C-D0C6B97D2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2A30D-D1C7-49CC-9701-5161CB16F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5226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57A41A-4F44-4EFC-8F56-D7D28A3CF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62594C-3868-423F-95E6-83771E055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237FE-D6A0-40D5-AC85-63F27B76D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5109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9357C-1518-4BA8-996B-AF9C64500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57E3A-ABB5-4FFE-ACB4-3A32EC738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6DF1BF-E1CF-473C-B4E7-9F13F1C9C1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623D9-8031-4783-81A5-124769D9A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C1137-E195-497C-AE11-D2FC46264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A01238-4058-4C5F-B726-4AF86BA37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29061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88AE0-0E52-414F-832D-CEB61AE03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DED6A-02C4-40E4-A248-0CAC84132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6775F7-19BD-4B9F-A042-2ADF833B72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6949EB-7592-440B-B495-38C9A6CED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54CEA-8BCA-4F1A-82A1-2509D5155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6B4028-4390-41C9-8678-1FE17132E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86953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09EABE-E8AD-44F3-898E-489B5DF3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F3C3B-8188-4FF1-B08C-B71C6701B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4CA60-238C-46C1-87B7-76BD14C00C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65C09-F4A4-4757-8BB5-0DED964ADE0A}" type="datetimeFigureOut">
              <a:rPr lang="fr-BE" smtClean="0"/>
              <a:t>21-11-18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DC5DA-9726-45AF-91EE-8990EAAC5F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E3379-CB36-45EA-8F49-873A09905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96CB2-A844-4BF0-BAB8-1473F347D4DB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9735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7056-890E-4B88-AF5C-9421A3B8E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0321"/>
            <a:ext cx="9144000" cy="562062"/>
          </a:xfrm>
        </p:spPr>
        <p:txBody>
          <a:bodyPr>
            <a:noAutofit/>
          </a:bodyPr>
          <a:lstStyle/>
          <a:p>
            <a:r>
              <a:rPr lang="fr-BE" sz="4000" b="1" dirty="0"/>
              <a:t>Odométrie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8777F4-8224-4C72-8DF0-1E69BBA104E4}"/>
              </a:ext>
            </a:extLst>
          </p:cNvPr>
          <p:cNvSpPr txBox="1"/>
          <p:nvPr/>
        </p:nvSpPr>
        <p:spPr>
          <a:xfrm flipH="1">
            <a:off x="591001" y="1551963"/>
            <a:ext cx="64902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b="1" dirty="0"/>
              <a:t>Récupérer &amp; traduire les infos des encodeurs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fr-BE" sz="2000" dirty="0">
                <a:sym typeface="Wingdings" panose="05000000000000000000" pitchFamily="2" charset="2"/>
              </a:rPr>
              <a:t>2 coefficients de transformation tics en distance &amp; angle</a:t>
            </a:r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fr-BE" sz="2000" dirty="0">
                <a:sym typeface="Wingdings" panose="05000000000000000000" pitchFamily="2" charset="2"/>
              </a:rPr>
              <a:t>Méthodes expérimentale, données constructeur à vérifier</a:t>
            </a:r>
            <a:endParaRPr lang="fr-BE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801208-6FB8-400A-8ECC-A3221D90EAEB}"/>
              </a:ext>
            </a:extLst>
          </p:cNvPr>
          <p:cNvSpPr txBox="1"/>
          <p:nvPr/>
        </p:nvSpPr>
        <p:spPr>
          <a:xfrm>
            <a:off x="8288323" y="1690462"/>
            <a:ext cx="1551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/>
              <a:t>tic G : dl</a:t>
            </a:r>
          </a:p>
          <a:p>
            <a:r>
              <a:rPr lang="fr-BE" sz="2000" dirty="0"/>
              <a:t>tic D : d</a:t>
            </a:r>
            <a:r>
              <a:rPr lang="el-GR" sz="2000" dirty="0"/>
              <a:t>θ</a:t>
            </a:r>
            <a:endParaRPr lang="fr-BE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3EA6C-8880-4D8E-9643-41F808C14E58}"/>
              </a:ext>
            </a:extLst>
          </p:cNvPr>
          <p:cNvSpPr txBox="1"/>
          <p:nvPr/>
        </p:nvSpPr>
        <p:spPr>
          <a:xfrm>
            <a:off x="7583648" y="1828962"/>
            <a:ext cx="629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000" dirty="0"/>
              <a:t>Δ</a:t>
            </a:r>
            <a:r>
              <a:rPr lang="fr-BE" sz="2000" dirty="0"/>
              <a:t>t :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E1BD8CDB-62C2-421F-B762-19B9C1904D02}"/>
              </a:ext>
            </a:extLst>
          </p:cNvPr>
          <p:cNvSpPr/>
          <p:nvPr/>
        </p:nvSpPr>
        <p:spPr>
          <a:xfrm>
            <a:off x="8120543" y="1791296"/>
            <a:ext cx="180001" cy="48212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BE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DD2DD6-53F6-4196-8F03-CC8DF935D950}"/>
              </a:ext>
            </a:extLst>
          </p:cNvPr>
          <p:cNvSpPr txBox="1"/>
          <p:nvPr/>
        </p:nvSpPr>
        <p:spPr>
          <a:xfrm>
            <a:off x="591001" y="2971171"/>
            <a:ext cx="5519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b="1" dirty="0"/>
              <a:t>Convertir              en coordonnées cartésiennes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886B65-1480-4CD3-A7C1-D81F142AD534}"/>
              </a:ext>
            </a:extLst>
          </p:cNvPr>
          <p:cNvSpPr txBox="1"/>
          <p:nvPr/>
        </p:nvSpPr>
        <p:spPr>
          <a:xfrm>
            <a:off x="1988765" y="2817283"/>
            <a:ext cx="5452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/>
              <a:t>dl</a:t>
            </a:r>
          </a:p>
          <a:p>
            <a:r>
              <a:rPr lang="fr-BE" sz="2000" dirty="0" err="1"/>
              <a:t>dθ</a:t>
            </a:r>
            <a:endParaRPr lang="fr-BE" sz="2000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1DD330A6-7BFA-4431-8928-D309BB33840D}"/>
              </a:ext>
            </a:extLst>
          </p:cNvPr>
          <p:cNvSpPr/>
          <p:nvPr/>
        </p:nvSpPr>
        <p:spPr>
          <a:xfrm>
            <a:off x="1812021" y="2910979"/>
            <a:ext cx="209726" cy="521165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EFF7A8-8A76-4F07-AF14-680E8FFB160F}"/>
              </a:ext>
            </a:extLst>
          </p:cNvPr>
          <p:cNvSpPr txBox="1"/>
          <p:nvPr/>
        </p:nvSpPr>
        <p:spPr>
          <a:xfrm>
            <a:off x="8334101" y="2817283"/>
            <a:ext cx="22734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/>
              <a:t>dx = dl cos(</a:t>
            </a:r>
            <a:r>
              <a:rPr lang="fr-BE" sz="2000" dirty="0" err="1"/>
              <a:t>dθ</a:t>
            </a:r>
            <a:r>
              <a:rPr lang="fr-BE" sz="2000" dirty="0"/>
              <a:t>)</a:t>
            </a:r>
          </a:p>
          <a:p>
            <a:r>
              <a:rPr lang="fr-BE" sz="2000" dirty="0" err="1"/>
              <a:t>dy</a:t>
            </a:r>
            <a:r>
              <a:rPr lang="fr-BE" sz="2000" dirty="0"/>
              <a:t> = dl sin(d</a:t>
            </a:r>
            <a:r>
              <a:rPr lang="el-GR" sz="2000" dirty="0"/>
              <a:t>θ</a:t>
            </a:r>
            <a:r>
              <a:rPr lang="fr-BE" sz="2000" dirty="0"/>
              <a:t>)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D456C163-538D-44ED-B8C0-2D15412FDB41}"/>
              </a:ext>
            </a:extLst>
          </p:cNvPr>
          <p:cNvSpPr/>
          <p:nvPr/>
        </p:nvSpPr>
        <p:spPr>
          <a:xfrm>
            <a:off x="8072323" y="2959758"/>
            <a:ext cx="261778" cy="46924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BE" b="1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3A19082-F7FB-4315-B9E7-3F5636FE4D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613" t="40487" r="59179" b="47324"/>
          <a:stretch/>
        </p:blipFill>
        <p:spPr>
          <a:xfrm>
            <a:off x="6907800" y="3649969"/>
            <a:ext cx="3259657" cy="228281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A1BB25E-6460-4C18-8253-D7C15E52D4E3}"/>
              </a:ext>
            </a:extLst>
          </p:cNvPr>
          <p:cNvSpPr txBox="1"/>
          <p:nvPr/>
        </p:nvSpPr>
        <p:spPr>
          <a:xfrm>
            <a:off x="591002" y="3817198"/>
            <a:ext cx="301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b="1" dirty="0"/>
              <a:t>Stockage de l’information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B9147A-3238-44F7-807D-975F0E9EDD90}"/>
              </a:ext>
            </a:extLst>
          </p:cNvPr>
          <p:cNvSpPr txBox="1"/>
          <p:nvPr/>
        </p:nvSpPr>
        <p:spPr>
          <a:xfrm>
            <a:off x="591001" y="4311940"/>
            <a:ext cx="39008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/>
              <a:t>Point d’ancrage : origine (x</a:t>
            </a:r>
            <a:r>
              <a:rPr lang="fr-BE" sz="1200" dirty="0"/>
              <a:t>0</a:t>
            </a:r>
            <a:r>
              <a:rPr lang="fr-BE" sz="2000" dirty="0"/>
              <a:t>, y</a:t>
            </a:r>
            <a:r>
              <a:rPr lang="fr-BE" sz="1200" dirty="0"/>
              <a:t>0</a:t>
            </a:r>
            <a:r>
              <a:rPr lang="fr-BE" sz="2000" dirty="0"/>
              <a:t>, </a:t>
            </a:r>
            <a:r>
              <a:rPr lang="el-GR" sz="2000" dirty="0"/>
              <a:t>θ</a:t>
            </a:r>
            <a:r>
              <a:rPr lang="fr-BE" sz="1100" dirty="0"/>
              <a:t>0</a:t>
            </a:r>
            <a:r>
              <a:rPr lang="fr-BE" sz="2000" dirty="0"/>
              <a:t>)</a:t>
            </a:r>
          </a:p>
          <a:p>
            <a:r>
              <a:rPr lang="fr-BE" sz="2000" dirty="0"/>
              <a:t>	x += dx</a:t>
            </a:r>
          </a:p>
          <a:p>
            <a:r>
              <a:rPr lang="fr-BE" sz="2000" dirty="0"/>
              <a:t>	y += </a:t>
            </a:r>
            <a:r>
              <a:rPr lang="fr-BE" sz="2000" dirty="0" err="1"/>
              <a:t>dy</a:t>
            </a:r>
            <a:endParaRPr lang="fr-BE" sz="2000" dirty="0"/>
          </a:p>
          <a:p>
            <a:r>
              <a:rPr lang="fr-BE" sz="2000" dirty="0"/>
              <a:t>	</a:t>
            </a:r>
            <a:r>
              <a:rPr lang="el-GR" sz="2000" dirty="0"/>
              <a:t>θ</a:t>
            </a:r>
            <a:r>
              <a:rPr lang="fr-BE" sz="2000" dirty="0"/>
              <a:t> += d</a:t>
            </a:r>
            <a:r>
              <a:rPr lang="el-GR" sz="2000" dirty="0"/>
              <a:t>θ</a:t>
            </a:r>
            <a:r>
              <a:rPr lang="fr-BE" sz="2000" dirty="0"/>
              <a:t>	   (orientation)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6CBAC7-7D88-496D-B8DF-E1E905ACA012}"/>
              </a:ext>
            </a:extLst>
          </p:cNvPr>
          <p:cNvSpPr txBox="1"/>
          <p:nvPr/>
        </p:nvSpPr>
        <p:spPr>
          <a:xfrm>
            <a:off x="2574093" y="4773604"/>
            <a:ext cx="126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/>
              <a:t>(position)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0C202BEE-2F6F-4829-9DF1-371441547167}"/>
              </a:ext>
            </a:extLst>
          </p:cNvPr>
          <p:cNvSpPr/>
          <p:nvPr/>
        </p:nvSpPr>
        <p:spPr>
          <a:xfrm>
            <a:off x="1117731" y="4767473"/>
            <a:ext cx="268449" cy="775648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F1A7AC-E5F3-42E5-B69A-36689A2FBD43}"/>
              </a:ext>
            </a:extLst>
          </p:cNvPr>
          <p:cNvSpPr txBox="1"/>
          <p:nvPr/>
        </p:nvSpPr>
        <p:spPr>
          <a:xfrm>
            <a:off x="9362113" y="5228190"/>
            <a:ext cx="2768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Axe x : largeur</a:t>
            </a:r>
          </a:p>
          <a:p>
            <a:r>
              <a:rPr lang="fr-BE" dirty="0"/>
              <a:t>Axe y : longueur</a:t>
            </a:r>
          </a:p>
          <a:p>
            <a:r>
              <a:rPr lang="el-GR" dirty="0"/>
              <a:t>θ</a:t>
            </a:r>
            <a:r>
              <a:rPr lang="fr-BE" dirty="0"/>
              <a:t>  = 0 si // axe x (vers x &gt; 0)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E5350A-3485-46AF-882C-38FDD5E1D453}"/>
              </a:ext>
            </a:extLst>
          </p:cNvPr>
          <p:cNvSpPr txBox="1"/>
          <p:nvPr/>
        </p:nvSpPr>
        <p:spPr>
          <a:xfrm>
            <a:off x="9487948" y="5762076"/>
            <a:ext cx="352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12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923678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5B283-874F-4EDE-A69C-F5219F49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95994" cy="742222"/>
          </a:xfrm>
        </p:spPr>
        <p:txBody>
          <a:bodyPr>
            <a:normAutofit/>
          </a:bodyPr>
          <a:lstStyle/>
          <a:p>
            <a:pPr algn="ctr"/>
            <a:r>
              <a:rPr lang="fr-BE" sz="4000" b="1" dirty="0"/>
              <a:t>Régulation PID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D06FB7-604A-4C2F-9B21-27D74CFA36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67" t="39510" r="26720" b="30398"/>
          <a:stretch/>
        </p:blipFill>
        <p:spPr>
          <a:xfrm>
            <a:off x="0" y="2013357"/>
            <a:ext cx="12191999" cy="390017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EDFEF3C-E4F8-4A31-94A6-9347DDBAE75C}"/>
                  </a:ext>
                </a:extLst>
              </p:cNvPr>
              <p:cNvSpPr txBox="1"/>
              <p:nvPr/>
            </p:nvSpPr>
            <p:spPr>
              <a:xfrm>
                <a:off x="4706223" y="2088859"/>
                <a:ext cx="4145237" cy="5636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BE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BE" b="1" i="1" smtClean="0">
                              <a:latin typeface="Cambria Math" panose="02040503050406030204" pitchFamily="18" charset="0"/>
                            </a:rPr>
                            <m:t>𝒍</m:t>
                          </m:r>
                        </m:e>
                        <m:sub>
                          <m:r>
                            <a:rPr lang="fr-BE" b="1" i="1" smtClean="0">
                              <a:latin typeface="Cambria Math" panose="02040503050406030204" pitchFamily="18" charset="0"/>
                            </a:rPr>
                            <m:t>𝒓𝒐𝒃𝒐𝒕</m:t>
                          </m:r>
                        </m:sub>
                      </m:sSub>
                      <m:r>
                        <a:rPr lang="fr-BE" b="1" i="1" smtClean="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fr-BE" b="1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sub>
                          </m:sSub>
                          <m:d>
                            <m:dPr>
                              <m:ctrlP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</m:d>
                          <m:r>
                            <a:rPr lang="fr-BE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sub>
                          </m:sSub>
                          <m:r>
                            <a:rPr lang="fr-BE" b="1" i="1" smtClean="0">
                              <a:latin typeface="Cambria Math" panose="02040503050406030204" pitchFamily="18" charset="0"/>
                            </a:rPr>
                            <m:t>)²+(</m:t>
                          </m:r>
                          <m:sSub>
                            <m:sSubPr>
                              <m:ctrlP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sub>
                          </m:sSub>
                          <m:d>
                            <m:dPr>
                              <m:ctrlP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e>
                          </m:d>
                          <m:r>
                            <a:rPr lang="fr-BE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fr-BE" b="1" i="1" smtClean="0">
                                  <a:latin typeface="Cambria Math" panose="02040503050406030204" pitchFamily="18" charset="0"/>
                                </a:rPr>
                                <m:t>𝑹</m:t>
                              </m:r>
                            </m:sub>
                          </m:sSub>
                          <m:r>
                            <a:rPr lang="fr-BE" b="1" i="1" smtClean="0">
                              <a:latin typeface="Cambria Math" panose="02040503050406030204" pitchFamily="18" charset="0"/>
                            </a:rPr>
                            <m:t>)²</m:t>
                          </m:r>
                        </m:e>
                      </m:rad>
                    </m:oMath>
                  </m:oMathPara>
                </a14:m>
                <a:endParaRPr lang="fr-BE" b="1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EDFEF3C-E4F8-4A31-94A6-9347DDBAE7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6223" y="2088859"/>
                <a:ext cx="4145237" cy="56368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4075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102</Words>
  <Application>Microsoft Office PowerPoint</Application>
  <PresentationFormat>Widescreen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Wingdings</vt:lpstr>
      <vt:lpstr>Office Theme</vt:lpstr>
      <vt:lpstr>Odométrie</vt:lpstr>
      <vt:lpstr>Régulation PID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Odométrie</dc:title>
  <dc:creator>Loïc Dewitte</dc:creator>
  <cp:lastModifiedBy>Loïc Dewitte</cp:lastModifiedBy>
  <cp:revision>6</cp:revision>
  <dcterms:created xsi:type="dcterms:W3CDTF">2018-11-21T22:45:21Z</dcterms:created>
  <dcterms:modified xsi:type="dcterms:W3CDTF">2018-11-21T23:51:08Z</dcterms:modified>
</cp:coreProperties>
</file>

<file path=docProps/thumbnail.jpeg>
</file>